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0" r:id="rId8"/>
    <p:sldId id="303" r:id="rId9"/>
    <p:sldId id="304" r:id="rId10"/>
    <p:sldId id="306" r:id="rId11"/>
    <p:sldId id="3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b="1" i="1" dirty="0">
                <a:solidFill>
                  <a:schemeClr val="tx1"/>
                </a:solidFill>
              </a:rPr>
              <a:t>NEXORA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600" b="1" i="0" dirty="0">
                <a:solidFill>
                  <a:srgbClr val="ECECEC"/>
                </a:solidFill>
                <a:effectLst/>
                <a:latin typeface="ui-sans-serif"/>
              </a:rPr>
              <a:t>Unlocking Knowledge, Together</a:t>
            </a:r>
            <a:endParaRPr lang="en-US" sz="20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EFFD-D5BD-FFCA-BD1E-472FB2CC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07A95-7864-A713-DE32-8362FD6CA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87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8D79-C355-E97E-59BB-0ED9BEE2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1A0D42-C627-5B9B-6B16-24860F0ED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533" y="545910"/>
            <a:ext cx="7550665" cy="583703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8189E-C3E4-23A1-B1F6-4EEBCD6D4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This is the problem that each and every student in the labs are facing and ultimately deteriorating their progress.</a:t>
            </a:r>
          </a:p>
        </p:txBody>
      </p:sp>
    </p:spTree>
    <p:extLst>
      <p:ext uri="{BB962C8B-B14F-4D97-AF65-F5344CB8AC3E}">
        <p14:creationId xmlns:p14="http://schemas.microsoft.com/office/powerpoint/2010/main" val="343406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SOLUTION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04121"/>
              </p:ext>
            </p:extLst>
          </p:nvPr>
        </p:nvGraphicFramePr>
        <p:xfrm>
          <a:off x="1096963" y="2019869"/>
          <a:ext cx="10058400" cy="4643911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98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Understand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LEARN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Practice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redirect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5215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Basic concepts: Explained by teacher in very simple words.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Teacher: Teachers will explain how to code. They will teach the underlying concepts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Students will give the quiz from what they have learnt from the GPT.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The feedback will highlight the weak sections for every student.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2179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GPT aided discussions: Students will understand the taught concepts in detail by discussing the concepts with the GPT.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GPT aided coding assistance: Students will the take the idea of how the features can be implemented.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Each question is time based (30 sec) so that they cannot cheat from the GPT.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Students can see the reference videos or consult the teacher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2079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Further confusions can be discussed with the teachers. 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Direct solution viewing is monitored.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Instant feedback reflecting their weak will be given.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Again the quiz will be provided to check if the student understood.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715D-D2C1-7925-4C22-7F31FECA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5D230-7C5E-2A5B-8D89-A5AD717D2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97065"/>
          </a:xfrm>
        </p:spPr>
        <p:txBody>
          <a:bodyPr>
            <a:normAutofit lnSpcReduction="10000"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r>
              <a:rPr lang="en-IN" dirty="0"/>
              <a:t> By making the GPT enabled into the Nexora, the students will get well versed with the prompt engineering at least in their domain.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r>
              <a:rPr lang="en-IN" dirty="0"/>
              <a:t> After completing their learning path, GPT will provide them with the interview and most asked questions related to the topic they have recently learnt.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r>
              <a:rPr lang="en-IN" dirty="0"/>
              <a:t> Students will have a clear understanding of their weak points and teacher can help them in that certain area.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US" dirty="0"/>
              <a:t>Students can explore ideas from GPT but cannot copy experiments. A temporary database will track searches, allowing teachers to monitor activity. If a student searches for a direct solution, they will be highlighted.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This whole thing can be divided into two lectures, first for learning the concepts and second for the practice, quiz, and interview questions.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871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EC304-7A4E-EFAA-10D5-630FF3BA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PROBLEMS ARE SOLVED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B3293-C21F-540D-B6CC-70ABB33F4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r>
              <a:rPr lang="en-IN" dirty="0"/>
              <a:t> Students are actually gaining skills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r>
              <a:rPr lang="en-IN" dirty="0"/>
              <a:t> Their two lab lectures are getting invested into actual learning.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r>
              <a:rPr lang="en-IN" dirty="0"/>
              <a:t> Students are getting prepared for their placement and interview.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r>
              <a:rPr lang="en-IN" dirty="0"/>
              <a:t> A great initiative to make the individuals move from students to learners.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r>
              <a:rPr lang="en-IN" dirty="0"/>
              <a:t> The students who have already studied certain topics can upskill themselves by giving more time for the practice, quiz, and problem solving.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6187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D29FFA-BD44-36FC-4195-A68F24F8C68B}"/>
              </a:ext>
            </a:extLst>
          </p:cNvPr>
          <p:cNvSpPr txBox="1"/>
          <p:nvPr/>
        </p:nvSpPr>
        <p:spPr>
          <a:xfrm>
            <a:off x="2902424" y="218363"/>
            <a:ext cx="7124131" cy="65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MODEL WILL LOOK LIKE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2E3AF-2B7A-BAC7-6510-8621D4205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17" y="1184808"/>
            <a:ext cx="7687748" cy="49251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1430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772C0-DF96-734D-7018-9170F0E8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BD12FD-ED54-70F4-E6D5-54734D8E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29" y="655092"/>
            <a:ext cx="10547445" cy="1924335"/>
          </a:xfrm>
        </p:spPr>
        <p:txBody>
          <a:bodyPr>
            <a:normAutofit/>
          </a:bodyPr>
          <a:lstStyle/>
          <a:p>
            <a:pPr algn="ctr"/>
            <a:r>
              <a:rPr lang="en-IN" sz="88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5941053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{A175C0D1-8D1E-4C74-A448-E6BCD83B1E4A}tf22712842_win32</Template>
  <TotalTime>69</TotalTime>
  <Words>410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Bookman Old Style</vt:lpstr>
      <vt:lpstr>Calibri</vt:lpstr>
      <vt:lpstr>Franklin Gothic Book</vt:lpstr>
      <vt:lpstr>ui-sans-serif</vt:lpstr>
      <vt:lpstr>Wingdings</vt:lpstr>
      <vt:lpstr>Custom</vt:lpstr>
      <vt:lpstr>NEXORA</vt:lpstr>
      <vt:lpstr>TEAM MEMBERS</vt:lpstr>
      <vt:lpstr>PROBLEM </vt:lpstr>
      <vt:lpstr>SOLUTION </vt:lpstr>
      <vt:lpstr>KEY POINTS</vt:lpstr>
      <vt:lpstr>WHAT PROBLEMS ARE SOLVED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Jeet Singh Dogra</dc:creator>
  <cp:lastModifiedBy>Jeet Singh Dogra</cp:lastModifiedBy>
  <cp:revision>1</cp:revision>
  <dcterms:created xsi:type="dcterms:W3CDTF">2025-03-22T06:38:14Z</dcterms:created>
  <dcterms:modified xsi:type="dcterms:W3CDTF">2025-03-22T07:47:32Z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